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4"/>
  </p:notesMasterIdLst>
  <p:sldIdLst>
    <p:sldId id="264" r:id="rId2"/>
    <p:sldId id="275" r:id="rId3"/>
  </p:sldIdLst>
  <p:sldSz cx="30275213" cy="21383625"/>
  <p:notesSz cx="29819600" cy="42329100"/>
  <p:custDataLst>
    <p:tags r:id="rId5"/>
  </p:custDataLst>
  <p:defaultTextStyle>
    <a:defPPr>
      <a:defRPr lang="en-US"/>
    </a:defPPr>
    <a:lvl1pPr marL="0" algn="l" defTabSz="2587517" rtl="0" eaLnBrk="1" latinLnBrk="0" hangingPunct="1">
      <a:defRPr sz="5239" kern="1200">
        <a:solidFill>
          <a:schemeClr val="tx1"/>
        </a:solidFill>
        <a:latin typeface="+mn-lt"/>
        <a:ea typeface="+mn-ea"/>
        <a:cs typeface="+mn-cs"/>
      </a:defRPr>
    </a:lvl1pPr>
    <a:lvl2pPr marL="1293759" algn="l" defTabSz="2587517" rtl="0" eaLnBrk="1" latinLnBrk="0" hangingPunct="1">
      <a:defRPr sz="5239" kern="1200">
        <a:solidFill>
          <a:schemeClr val="tx1"/>
        </a:solidFill>
        <a:latin typeface="+mn-lt"/>
        <a:ea typeface="+mn-ea"/>
        <a:cs typeface="+mn-cs"/>
      </a:defRPr>
    </a:lvl2pPr>
    <a:lvl3pPr marL="2587517" algn="l" defTabSz="2587517" rtl="0" eaLnBrk="1" latinLnBrk="0" hangingPunct="1">
      <a:defRPr sz="5239" kern="1200">
        <a:solidFill>
          <a:schemeClr val="tx1"/>
        </a:solidFill>
        <a:latin typeface="+mn-lt"/>
        <a:ea typeface="+mn-ea"/>
        <a:cs typeface="+mn-cs"/>
      </a:defRPr>
    </a:lvl3pPr>
    <a:lvl4pPr marL="3881273" algn="l" defTabSz="2587517" rtl="0" eaLnBrk="1" latinLnBrk="0" hangingPunct="1">
      <a:defRPr sz="5239" kern="1200">
        <a:solidFill>
          <a:schemeClr val="tx1"/>
        </a:solidFill>
        <a:latin typeface="+mn-lt"/>
        <a:ea typeface="+mn-ea"/>
        <a:cs typeface="+mn-cs"/>
      </a:defRPr>
    </a:lvl4pPr>
    <a:lvl5pPr marL="5175031" algn="l" defTabSz="2587517" rtl="0" eaLnBrk="1" latinLnBrk="0" hangingPunct="1">
      <a:defRPr sz="5239" kern="1200">
        <a:solidFill>
          <a:schemeClr val="tx1"/>
        </a:solidFill>
        <a:latin typeface="+mn-lt"/>
        <a:ea typeface="+mn-ea"/>
        <a:cs typeface="+mn-cs"/>
      </a:defRPr>
    </a:lvl5pPr>
    <a:lvl6pPr marL="6468790" algn="l" defTabSz="2587517" rtl="0" eaLnBrk="1" latinLnBrk="0" hangingPunct="1">
      <a:defRPr sz="5239" kern="1200">
        <a:solidFill>
          <a:schemeClr val="tx1"/>
        </a:solidFill>
        <a:latin typeface="+mn-lt"/>
        <a:ea typeface="+mn-ea"/>
        <a:cs typeface="+mn-cs"/>
      </a:defRPr>
    </a:lvl6pPr>
    <a:lvl7pPr marL="7762548" algn="l" defTabSz="2587517" rtl="0" eaLnBrk="1" latinLnBrk="0" hangingPunct="1">
      <a:defRPr sz="5239" kern="1200">
        <a:solidFill>
          <a:schemeClr val="tx1"/>
        </a:solidFill>
        <a:latin typeface="+mn-lt"/>
        <a:ea typeface="+mn-ea"/>
        <a:cs typeface="+mn-cs"/>
      </a:defRPr>
    </a:lvl7pPr>
    <a:lvl8pPr marL="9056304" algn="l" defTabSz="2587517" rtl="0" eaLnBrk="1" latinLnBrk="0" hangingPunct="1">
      <a:defRPr sz="5239" kern="1200">
        <a:solidFill>
          <a:schemeClr val="tx1"/>
        </a:solidFill>
        <a:latin typeface="+mn-lt"/>
        <a:ea typeface="+mn-ea"/>
        <a:cs typeface="+mn-cs"/>
      </a:defRPr>
    </a:lvl8pPr>
    <a:lvl9pPr marL="10350062" algn="l" defTabSz="2587517" rtl="0" eaLnBrk="1" latinLnBrk="0" hangingPunct="1">
      <a:defRPr sz="52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5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F9F9F9"/>
    <a:srgbClr val="000000"/>
    <a:srgbClr val="BECFE4"/>
    <a:srgbClr val="0052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768"/>
  </p:normalViewPr>
  <p:slideViewPr>
    <p:cSldViewPr>
      <p:cViewPr varScale="1">
        <p:scale>
          <a:sx n="35" d="100"/>
          <a:sy n="35" d="100"/>
        </p:scale>
        <p:origin x="1768" y="200"/>
      </p:cViewPr>
      <p:guideLst>
        <p:guide orient="horz" pos="6735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2922250" cy="2122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6891000" y="0"/>
            <a:ext cx="12922250" cy="2122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779A34-431A-BD41-8FCD-22948CE36381}" type="datetimeFigureOut">
              <a:rPr lang="en-GB" smtClean="0"/>
              <a:t>01/08/2023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7425" y="5291138"/>
            <a:ext cx="20224750" cy="14285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981325" y="20370800"/>
            <a:ext cx="23856950" cy="16667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0206613"/>
            <a:ext cx="12922250" cy="2122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6891000" y="40206613"/>
            <a:ext cx="12922250" cy="2122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181C4-8A8A-6A4F-B4E0-F1D9FD901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946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213" y="1138238"/>
            <a:ext cx="26112787" cy="4133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2794681" rtl="0" eaLnBrk="1" latinLnBrk="0" hangingPunct="1">
        <a:lnSpc>
          <a:spcPts val="6602"/>
        </a:lnSpc>
        <a:spcBef>
          <a:spcPct val="0"/>
        </a:spcBef>
        <a:buNone/>
        <a:defRPr sz="5501" b="1" i="0" u="none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048005" indent="-1048005" algn="l" defTabSz="2794681" rtl="0" eaLnBrk="1" latinLnBrk="0" hangingPunct="1">
        <a:spcBef>
          <a:spcPct val="20000"/>
        </a:spcBef>
        <a:buFont typeface="Arial" pitchFamily="34" charset="0"/>
        <a:buChar char="•"/>
        <a:defRPr sz="9780" kern="1200">
          <a:solidFill>
            <a:schemeClr val="tx1"/>
          </a:solidFill>
          <a:latin typeface="+mn-lt"/>
          <a:ea typeface="+mn-ea"/>
          <a:cs typeface="+mn-cs"/>
        </a:defRPr>
      </a:lvl1pPr>
      <a:lvl2pPr marL="2270678" indent="-873338" algn="l" defTabSz="2794681" rtl="0" eaLnBrk="1" latinLnBrk="0" hangingPunct="1">
        <a:spcBef>
          <a:spcPct val="20000"/>
        </a:spcBef>
        <a:buFont typeface="Arial" pitchFamily="34" charset="0"/>
        <a:buChar char="–"/>
        <a:defRPr sz="8558" kern="1200">
          <a:solidFill>
            <a:schemeClr val="tx1"/>
          </a:solidFill>
          <a:latin typeface="+mn-lt"/>
          <a:ea typeface="+mn-ea"/>
          <a:cs typeface="+mn-cs"/>
        </a:defRPr>
      </a:lvl2pPr>
      <a:lvl3pPr marL="3493351" indent="-698670" algn="l" defTabSz="2794681" rtl="0" eaLnBrk="1" latinLnBrk="0" hangingPunct="1">
        <a:spcBef>
          <a:spcPct val="20000"/>
        </a:spcBef>
        <a:buFont typeface="Arial" pitchFamily="34" charset="0"/>
        <a:buChar char="•"/>
        <a:defRPr sz="7335" kern="1200">
          <a:solidFill>
            <a:schemeClr val="tx1"/>
          </a:solidFill>
          <a:latin typeface="+mn-lt"/>
          <a:ea typeface="+mn-ea"/>
          <a:cs typeface="+mn-cs"/>
        </a:defRPr>
      </a:lvl3pPr>
      <a:lvl4pPr marL="4890691" indent="-698670" algn="l" defTabSz="2794681" rtl="0" eaLnBrk="1" latinLnBrk="0" hangingPunct="1">
        <a:spcBef>
          <a:spcPct val="20000"/>
        </a:spcBef>
        <a:buFont typeface="Arial" pitchFamily="34" charset="0"/>
        <a:buChar char="–"/>
        <a:defRPr sz="6113" kern="1200">
          <a:solidFill>
            <a:schemeClr val="tx1"/>
          </a:solidFill>
          <a:latin typeface="+mn-lt"/>
          <a:ea typeface="+mn-ea"/>
          <a:cs typeface="+mn-cs"/>
        </a:defRPr>
      </a:lvl4pPr>
      <a:lvl5pPr marL="6288032" indent="-698670" algn="l" defTabSz="2794681" rtl="0" eaLnBrk="1" latinLnBrk="0" hangingPunct="1">
        <a:spcBef>
          <a:spcPct val="20000"/>
        </a:spcBef>
        <a:buFont typeface="Arial" pitchFamily="34" charset="0"/>
        <a:buChar char="»"/>
        <a:defRPr sz="6113" kern="1200">
          <a:solidFill>
            <a:schemeClr val="tx1"/>
          </a:solidFill>
          <a:latin typeface="+mn-lt"/>
          <a:ea typeface="+mn-ea"/>
          <a:cs typeface="+mn-cs"/>
        </a:defRPr>
      </a:lvl5pPr>
      <a:lvl6pPr marL="7685372" indent="-698670" algn="l" defTabSz="2794681" rtl="0" eaLnBrk="1" latinLnBrk="0" hangingPunct="1">
        <a:spcBef>
          <a:spcPct val="20000"/>
        </a:spcBef>
        <a:buFont typeface="Arial" pitchFamily="34" charset="0"/>
        <a:buChar char="•"/>
        <a:defRPr sz="6113" kern="1200">
          <a:solidFill>
            <a:schemeClr val="tx1"/>
          </a:solidFill>
          <a:latin typeface="+mn-lt"/>
          <a:ea typeface="+mn-ea"/>
          <a:cs typeface="+mn-cs"/>
        </a:defRPr>
      </a:lvl6pPr>
      <a:lvl7pPr marL="9082712" indent="-698670" algn="l" defTabSz="2794681" rtl="0" eaLnBrk="1" latinLnBrk="0" hangingPunct="1">
        <a:spcBef>
          <a:spcPct val="20000"/>
        </a:spcBef>
        <a:buFont typeface="Arial" pitchFamily="34" charset="0"/>
        <a:buChar char="•"/>
        <a:defRPr sz="6113" kern="1200">
          <a:solidFill>
            <a:schemeClr val="tx1"/>
          </a:solidFill>
          <a:latin typeface="+mn-lt"/>
          <a:ea typeface="+mn-ea"/>
          <a:cs typeface="+mn-cs"/>
        </a:defRPr>
      </a:lvl7pPr>
      <a:lvl8pPr marL="10480053" indent="-698670" algn="l" defTabSz="2794681" rtl="0" eaLnBrk="1" latinLnBrk="0" hangingPunct="1">
        <a:spcBef>
          <a:spcPct val="20000"/>
        </a:spcBef>
        <a:buFont typeface="Arial" pitchFamily="34" charset="0"/>
        <a:buChar char="•"/>
        <a:defRPr sz="6113" kern="1200">
          <a:solidFill>
            <a:schemeClr val="tx1"/>
          </a:solidFill>
          <a:latin typeface="+mn-lt"/>
          <a:ea typeface="+mn-ea"/>
          <a:cs typeface="+mn-cs"/>
        </a:defRPr>
      </a:lvl8pPr>
      <a:lvl9pPr marL="11877393" indent="-698670" algn="l" defTabSz="2794681" rtl="0" eaLnBrk="1" latinLnBrk="0" hangingPunct="1">
        <a:spcBef>
          <a:spcPct val="20000"/>
        </a:spcBef>
        <a:buFont typeface="Arial" pitchFamily="34" charset="0"/>
        <a:buChar char="•"/>
        <a:defRPr sz="61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94681" rtl="0" eaLnBrk="1" latinLnBrk="0" hangingPunct="1">
        <a:defRPr sz="5501" kern="1200">
          <a:solidFill>
            <a:schemeClr val="tx1"/>
          </a:solidFill>
          <a:latin typeface="+mn-lt"/>
          <a:ea typeface="+mn-ea"/>
          <a:cs typeface="+mn-cs"/>
        </a:defRPr>
      </a:lvl1pPr>
      <a:lvl2pPr marL="1397340" algn="l" defTabSz="2794681" rtl="0" eaLnBrk="1" latinLnBrk="0" hangingPunct="1">
        <a:defRPr sz="5501" kern="1200">
          <a:solidFill>
            <a:schemeClr val="tx1"/>
          </a:solidFill>
          <a:latin typeface="+mn-lt"/>
          <a:ea typeface="+mn-ea"/>
          <a:cs typeface="+mn-cs"/>
        </a:defRPr>
      </a:lvl2pPr>
      <a:lvl3pPr marL="2794681" algn="l" defTabSz="2794681" rtl="0" eaLnBrk="1" latinLnBrk="0" hangingPunct="1">
        <a:defRPr sz="5501" kern="1200">
          <a:solidFill>
            <a:schemeClr val="tx1"/>
          </a:solidFill>
          <a:latin typeface="+mn-lt"/>
          <a:ea typeface="+mn-ea"/>
          <a:cs typeface="+mn-cs"/>
        </a:defRPr>
      </a:lvl3pPr>
      <a:lvl4pPr marL="4192021" algn="l" defTabSz="2794681" rtl="0" eaLnBrk="1" latinLnBrk="0" hangingPunct="1">
        <a:defRPr sz="5501" kern="1200">
          <a:solidFill>
            <a:schemeClr val="tx1"/>
          </a:solidFill>
          <a:latin typeface="+mn-lt"/>
          <a:ea typeface="+mn-ea"/>
          <a:cs typeface="+mn-cs"/>
        </a:defRPr>
      </a:lvl4pPr>
      <a:lvl5pPr marL="5589361" algn="l" defTabSz="2794681" rtl="0" eaLnBrk="1" latinLnBrk="0" hangingPunct="1">
        <a:defRPr sz="5501" kern="1200">
          <a:solidFill>
            <a:schemeClr val="tx1"/>
          </a:solidFill>
          <a:latin typeface="+mn-lt"/>
          <a:ea typeface="+mn-ea"/>
          <a:cs typeface="+mn-cs"/>
        </a:defRPr>
      </a:lvl5pPr>
      <a:lvl6pPr marL="6986702" algn="l" defTabSz="2794681" rtl="0" eaLnBrk="1" latinLnBrk="0" hangingPunct="1">
        <a:defRPr sz="5501" kern="1200">
          <a:solidFill>
            <a:schemeClr val="tx1"/>
          </a:solidFill>
          <a:latin typeface="+mn-lt"/>
          <a:ea typeface="+mn-ea"/>
          <a:cs typeface="+mn-cs"/>
        </a:defRPr>
      </a:lvl6pPr>
      <a:lvl7pPr marL="8384042" algn="l" defTabSz="2794681" rtl="0" eaLnBrk="1" latinLnBrk="0" hangingPunct="1">
        <a:defRPr sz="5501" kern="1200">
          <a:solidFill>
            <a:schemeClr val="tx1"/>
          </a:solidFill>
          <a:latin typeface="+mn-lt"/>
          <a:ea typeface="+mn-ea"/>
          <a:cs typeface="+mn-cs"/>
        </a:defRPr>
      </a:lvl7pPr>
      <a:lvl8pPr marL="9781383" algn="l" defTabSz="2794681" rtl="0" eaLnBrk="1" latinLnBrk="0" hangingPunct="1">
        <a:defRPr sz="5501" kern="1200">
          <a:solidFill>
            <a:schemeClr val="tx1"/>
          </a:solidFill>
          <a:latin typeface="+mn-lt"/>
          <a:ea typeface="+mn-ea"/>
          <a:cs typeface="+mn-cs"/>
        </a:defRPr>
      </a:lvl8pPr>
      <a:lvl9pPr marL="11178723" algn="l" defTabSz="2794681" rtl="0" eaLnBrk="1" latinLnBrk="0" hangingPunct="1">
        <a:defRPr sz="55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cademic-englishuk.com/academic-poster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ademic-englishuk.com/academic-poster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78070B0-43F1-E7BA-2FD4-475FFAB2B04D}"/>
              </a:ext>
            </a:extLst>
          </p:cNvPr>
          <p:cNvSpPr/>
          <p:nvPr/>
        </p:nvSpPr>
        <p:spPr>
          <a:xfrm>
            <a:off x="-19051" y="0"/>
            <a:ext cx="30275212" cy="213836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DAA57953-AF51-3DA6-E085-D0EEEA4D8A6E}"/>
              </a:ext>
            </a:extLst>
          </p:cNvPr>
          <p:cNvSpPr txBox="1">
            <a:spLocks/>
          </p:cNvSpPr>
          <p:nvPr/>
        </p:nvSpPr>
        <p:spPr>
          <a:xfrm>
            <a:off x="10339846" y="2836598"/>
            <a:ext cx="9610437" cy="169249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0" rIns="0" bIns="0" rtlCol="0" anchor="t">
            <a:noAutofit/>
          </a:bodyPr>
          <a:lstStyle/>
          <a:p>
            <a:pPr defTabSz="2794681">
              <a:lnSpc>
                <a:spcPts val="3362"/>
              </a:lnSpc>
              <a:spcBef>
                <a:spcPct val="0"/>
              </a:spcBef>
              <a:defRPr/>
            </a:pPr>
            <a:endParaRPr lang="en-US" sz="3600" b="1" dirty="0">
              <a:solidFill>
                <a:schemeClr val="bg1"/>
              </a:solidFill>
              <a:ea typeface="+mj-ea"/>
              <a:cs typeface="Arial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defRPr/>
            </a:pPr>
            <a:endParaRPr lang="en-US" sz="2450" dirty="0">
              <a:solidFill>
                <a:schemeClr val="bg1"/>
              </a:solidFill>
              <a:ea typeface="+mj-ea"/>
              <a:cs typeface="Arial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defRPr/>
            </a:pPr>
            <a:endParaRPr lang="en-US" sz="2450" dirty="0">
              <a:solidFill>
                <a:schemeClr val="bg1"/>
              </a:solidFill>
              <a:ea typeface="+mj-ea"/>
              <a:cs typeface="Arial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defRPr/>
            </a:pPr>
            <a:endParaRPr lang="en-US" sz="2450" dirty="0">
              <a:solidFill>
                <a:schemeClr val="bg1"/>
              </a:solidFill>
              <a:ea typeface="+mj-ea"/>
              <a:cs typeface="Arial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defRPr/>
            </a:pPr>
            <a:endParaRPr lang="en-US" sz="2450" dirty="0">
              <a:solidFill>
                <a:schemeClr val="bg1"/>
              </a:solidFill>
              <a:ea typeface="+mj-ea"/>
              <a:cs typeface="Arial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defRPr/>
            </a:pPr>
            <a:endParaRPr lang="en-US" sz="2450" dirty="0">
              <a:solidFill>
                <a:schemeClr val="bg1"/>
              </a:solidFill>
              <a:ea typeface="+mj-ea"/>
              <a:cs typeface="Arial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defRPr/>
            </a:pPr>
            <a:endParaRPr lang="en-US" sz="2450" dirty="0">
              <a:solidFill>
                <a:schemeClr val="bg1"/>
              </a:solidFill>
              <a:ea typeface="+mj-ea"/>
              <a:cs typeface="Arial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spcAft>
                <a:spcPts val="1528"/>
              </a:spcAft>
              <a:defRPr/>
            </a:pPr>
            <a:endParaRPr lang="en-GB" sz="2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spcAft>
                <a:spcPts val="1528"/>
              </a:spcAft>
              <a:defRPr/>
            </a:pPr>
            <a:endParaRPr lang="en-GB" sz="2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spcAft>
                <a:spcPts val="1528"/>
              </a:spcAft>
              <a:defRPr/>
            </a:pPr>
            <a:endParaRPr lang="en-GB" sz="2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spcAft>
                <a:spcPts val="1528"/>
              </a:spcAft>
              <a:defRPr/>
            </a:pPr>
            <a:endParaRPr lang="en-GB" sz="2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just"/>
            <a:endParaRPr lang="en-GB" sz="3600" b="1" dirty="0">
              <a:solidFill>
                <a:schemeClr val="bg1"/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en-GB" sz="3600" b="1" dirty="0">
              <a:solidFill>
                <a:schemeClr val="bg1"/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en-GB" sz="3600" b="1" dirty="0">
              <a:solidFill>
                <a:schemeClr val="bg1"/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en-GB" sz="3600" b="1" dirty="0">
              <a:solidFill>
                <a:schemeClr val="bg1"/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en-GB" sz="3600" b="1" dirty="0">
              <a:solidFill>
                <a:schemeClr val="bg1"/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en-GB" sz="3600" b="1" dirty="0">
              <a:solidFill>
                <a:schemeClr val="bg1"/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en-GB" sz="3600" b="1" dirty="0">
              <a:solidFill>
                <a:schemeClr val="bg1"/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en-US" sz="2445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4" name="Title Placeholder 1">
            <a:extLst>
              <a:ext uri="{FF2B5EF4-FFF2-40B4-BE49-F238E27FC236}">
                <a16:creationId xmlns:a16="http://schemas.microsoft.com/office/drawing/2014/main" id="{A0FB08C8-7F3C-0B06-BB5F-AF89F85FA0F2}"/>
              </a:ext>
            </a:extLst>
          </p:cNvPr>
          <p:cNvSpPr txBox="1">
            <a:spLocks/>
          </p:cNvSpPr>
          <p:nvPr/>
        </p:nvSpPr>
        <p:spPr>
          <a:xfrm>
            <a:off x="20255407" y="2836598"/>
            <a:ext cx="9645585" cy="169249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0" tIns="0" rIns="0" bIns="0" rtlCol="0" anchor="t">
            <a:noAutofit/>
          </a:bodyPr>
          <a:lstStyle/>
          <a:p>
            <a:pPr defTabSz="2794681">
              <a:lnSpc>
                <a:spcPts val="3362"/>
              </a:lnSpc>
              <a:spcBef>
                <a:spcPct val="0"/>
              </a:spcBef>
              <a:defRPr/>
            </a:pPr>
            <a:endParaRPr lang="en-US" sz="3600" b="1" dirty="0">
              <a:solidFill>
                <a:schemeClr val="bg1"/>
              </a:solidFill>
              <a:ea typeface="+mj-ea"/>
              <a:cs typeface="Arial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defRPr/>
            </a:pPr>
            <a:endParaRPr lang="en-US" sz="2450" dirty="0">
              <a:solidFill>
                <a:schemeClr val="bg1"/>
              </a:solidFill>
              <a:ea typeface="+mj-ea"/>
              <a:cs typeface="Arial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defRPr/>
            </a:pPr>
            <a:endParaRPr lang="en-US" sz="2450" dirty="0">
              <a:solidFill>
                <a:schemeClr val="bg1"/>
              </a:solidFill>
              <a:ea typeface="+mj-ea"/>
              <a:cs typeface="Arial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defRPr/>
            </a:pPr>
            <a:endParaRPr lang="en-US" sz="2450" dirty="0">
              <a:solidFill>
                <a:schemeClr val="bg1"/>
              </a:solidFill>
              <a:ea typeface="+mj-ea"/>
              <a:cs typeface="Arial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defRPr/>
            </a:pPr>
            <a:endParaRPr lang="en-US" sz="2450" dirty="0">
              <a:solidFill>
                <a:schemeClr val="bg1"/>
              </a:solidFill>
              <a:ea typeface="+mj-ea"/>
              <a:cs typeface="Arial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defRPr/>
            </a:pPr>
            <a:endParaRPr lang="en-US" sz="2450" dirty="0">
              <a:solidFill>
                <a:schemeClr val="bg1"/>
              </a:solidFill>
              <a:ea typeface="+mj-ea"/>
              <a:cs typeface="Arial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defRPr/>
            </a:pPr>
            <a:endParaRPr lang="en-US" sz="2450" dirty="0">
              <a:solidFill>
                <a:schemeClr val="bg1"/>
              </a:solidFill>
              <a:ea typeface="+mj-ea"/>
              <a:cs typeface="Arial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spcAft>
                <a:spcPts val="1528"/>
              </a:spcAft>
              <a:defRPr/>
            </a:pPr>
            <a:endParaRPr lang="en-GB" sz="2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spcAft>
                <a:spcPts val="1528"/>
              </a:spcAft>
              <a:defRPr/>
            </a:pPr>
            <a:endParaRPr lang="en-GB" sz="2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spcAft>
                <a:spcPts val="1528"/>
              </a:spcAft>
              <a:defRPr/>
            </a:pPr>
            <a:endParaRPr lang="en-GB" sz="2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spcAft>
                <a:spcPts val="1528"/>
              </a:spcAft>
              <a:defRPr/>
            </a:pPr>
            <a:endParaRPr lang="en-GB" sz="2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just"/>
            <a:endParaRPr lang="en-GB" sz="3600" b="1" dirty="0">
              <a:solidFill>
                <a:schemeClr val="bg1"/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en-GB" sz="3600" b="1" dirty="0">
              <a:solidFill>
                <a:schemeClr val="bg1"/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en-GB" sz="3600" b="1" dirty="0">
              <a:solidFill>
                <a:schemeClr val="bg1"/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en-GB" sz="3600" b="1" dirty="0">
              <a:solidFill>
                <a:schemeClr val="bg1"/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en-GB" sz="3600" b="1" dirty="0">
              <a:solidFill>
                <a:schemeClr val="bg1"/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en-GB" sz="3600" b="1" dirty="0">
              <a:solidFill>
                <a:schemeClr val="bg1"/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en-GB" sz="3600" b="1" dirty="0">
              <a:solidFill>
                <a:schemeClr val="bg1"/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en-US" sz="2445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itle Placeholder 1"/>
          <p:cNvSpPr txBox="1">
            <a:spLocks/>
          </p:cNvSpPr>
          <p:nvPr/>
        </p:nvSpPr>
        <p:spPr>
          <a:xfrm>
            <a:off x="317975" y="544426"/>
            <a:ext cx="29563862" cy="173112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pPr algn="ctr" defTabSz="2794681">
              <a:lnSpc>
                <a:spcPts val="6113"/>
              </a:lnSpc>
              <a:spcBef>
                <a:spcPct val="0"/>
              </a:spcBef>
              <a:spcAft>
                <a:spcPts val="1528"/>
              </a:spcAft>
              <a:defRPr/>
            </a:pPr>
            <a:r>
              <a:rPr lang="en-US" sz="7200" b="1" dirty="0">
                <a:latin typeface="Arial" pitchFamily="34" charset="0"/>
                <a:ea typeface="+mj-ea"/>
                <a:cs typeface="Arial" pitchFamily="34" charset="0"/>
              </a:rPr>
              <a:t>Title is bold font 72 (font range can be 72-120pt) </a:t>
            </a:r>
          </a:p>
          <a:p>
            <a:pPr algn="ctr" defTabSz="2794681">
              <a:lnSpc>
                <a:spcPts val="6113"/>
              </a:lnSpc>
              <a:spcBef>
                <a:spcPct val="0"/>
              </a:spcBef>
              <a:spcAft>
                <a:spcPts val="1528"/>
              </a:spcAft>
              <a:defRPr/>
            </a:pPr>
            <a:r>
              <a:rPr lang="en-US" sz="4800" dirty="0">
                <a:latin typeface="Arial" pitchFamily="34" charset="0"/>
                <a:ea typeface="+mj-ea"/>
                <a:cs typeface="Arial" pitchFamily="34" charset="0"/>
              </a:rPr>
              <a:t>Subtitle is font 48 (font range can be 48-80pt) (Author’s name) </a:t>
            </a:r>
          </a:p>
          <a:p>
            <a:pPr algn="ctr" defTabSz="2794681">
              <a:lnSpc>
                <a:spcPts val="6418"/>
              </a:lnSpc>
              <a:spcBef>
                <a:spcPct val="0"/>
              </a:spcBef>
              <a:defRPr/>
            </a:pPr>
            <a:endParaRPr lang="en-GB" sz="5501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7130" y="20085143"/>
            <a:ext cx="29600408" cy="11002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12"/>
          </a:p>
        </p:txBody>
      </p:sp>
      <p:sp>
        <p:nvSpPr>
          <p:cNvPr id="12" name="Title Placeholder 1"/>
          <p:cNvSpPr txBox="1">
            <a:spLocks/>
          </p:cNvSpPr>
          <p:nvPr/>
        </p:nvSpPr>
        <p:spPr>
          <a:xfrm>
            <a:off x="337130" y="20404911"/>
            <a:ext cx="29600408" cy="819340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/>
          <a:p>
            <a:pPr algn="ctr" defTabSz="2794681">
              <a:lnSpc>
                <a:spcPts val="3362"/>
              </a:lnSpc>
              <a:spcBef>
                <a:spcPct val="0"/>
              </a:spcBef>
              <a:spcAft>
                <a:spcPts val="1528"/>
              </a:spcAft>
              <a:defRPr/>
            </a:pPr>
            <a:r>
              <a:rPr lang="en-US" sz="2751" dirty="0">
                <a:latin typeface="Arial" pitchFamily="34" charset="0"/>
                <a:ea typeface="+mj-ea"/>
                <a:cs typeface="Arial" pitchFamily="34" charset="0"/>
              </a:rPr>
              <a:t>Use this footer area for your contact details:</a:t>
            </a:r>
          </a:p>
        </p:txBody>
      </p:sp>
      <p:sp>
        <p:nvSpPr>
          <p:cNvPr id="13" name="Title Placeholder 1"/>
          <p:cNvSpPr txBox="1">
            <a:spLocks/>
          </p:cNvSpPr>
          <p:nvPr/>
        </p:nvSpPr>
        <p:spPr>
          <a:xfrm>
            <a:off x="337130" y="2907291"/>
            <a:ext cx="9645585" cy="168542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0" tIns="0" rIns="0" bIns="0" rtlCol="0" anchor="t">
            <a:noAutofit/>
          </a:bodyPr>
          <a:lstStyle/>
          <a:p>
            <a:pPr defTabSz="2794681">
              <a:lnSpc>
                <a:spcPts val="3362"/>
              </a:lnSpc>
              <a:spcBef>
                <a:spcPct val="0"/>
              </a:spcBef>
              <a:defRPr/>
            </a:pPr>
            <a:endParaRPr lang="en-US" sz="3600" b="1" dirty="0">
              <a:solidFill>
                <a:schemeClr val="bg1"/>
              </a:solidFill>
              <a:ea typeface="+mj-ea"/>
              <a:cs typeface="Arial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defRPr/>
            </a:pPr>
            <a:endParaRPr lang="en-US" sz="2450" dirty="0">
              <a:solidFill>
                <a:schemeClr val="bg1"/>
              </a:solidFill>
              <a:ea typeface="+mj-ea"/>
              <a:cs typeface="Arial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defRPr/>
            </a:pPr>
            <a:endParaRPr lang="en-US" sz="2450" dirty="0">
              <a:solidFill>
                <a:schemeClr val="bg1"/>
              </a:solidFill>
              <a:ea typeface="+mj-ea"/>
              <a:cs typeface="Arial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defRPr/>
            </a:pPr>
            <a:endParaRPr lang="en-US" sz="2450" dirty="0">
              <a:solidFill>
                <a:schemeClr val="bg1"/>
              </a:solidFill>
              <a:ea typeface="+mj-ea"/>
              <a:cs typeface="Arial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defRPr/>
            </a:pPr>
            <a:endParaRPr lang="en-US" sz="2450" dirty="0">
              <a:solidFill>
                <a:schemeClr val="bg1"/>
              </a:solidFill>
              <a:ea typeface="+mj-ea"/>
              <a:cs typeface="Arial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defRPr/>
            </a:pPr>
            <a:endParaRPr lang="en-US" sz="2450" dirty="0">
              <a:solidFill>
                <a:schemeClr val="bg1"/>
              </a:solidFill>
              <a:ea typeface="+mj-ea"/>
              <a:cs typeface="Arial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defRPr/>
            </a:pPr>
            <a:endParaRPr lang="en-US" sz="2450" dirty="0">
              <a:solidFill>
                <a:schemeClr val="bg1"/>
              </a:solidFill>
              <a:ea typeface="+mj-ea"/>
              <a:cs typeface="Arial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spcAft>
                <a:spcPts val="1528"/>
              </a:spcAft>
              <a:defRPr/>
            </a:pPr>
            <a:endParaRPr lang="en-GB" sz="2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spcAft>
                <a:spcPts val="1528"/>
              </a:spcAft>
              <a:defRPr/>
            </a:pPr>
            <a:endParaRPr lang="en-GB" sz="2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spcAft>
                <a:spcPts val="1528"/>
              </a:spcAft>
              <a:defRPr/>
            </a:pPr>
            <a:endParaRPr lang="en-GB" sz="2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spcAft>
                <a:spcPts val="1528"/>
              </a:spcAft>
              <a:defRPr/>
            </a:pPr>
            <a:endParaRPr lang="en-GB" sz="2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just"/>
            <a:endParaRPr lang="en-GB" sz="3600" b="1" dirty="0">
              <a:solidFill>
                <a:schemeClr val="bg1"/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en-GB" sz="3600" b="1" dirty="0">
              <a:solidFill>
                <a:schemeClr val="bg1"/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en-GB" sz="3600" b="1" dirty="0">
              <a:solidFill>
                <a:schemeClr val="bg1"/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en-GB" sz="3600" b="1" dirty="0">
              <a:solidFill>
                <a:schemeClr val="bg1"/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en-GB" sz="3600" b="1" dirty="0">
              <a:solidFill>
                <a:schemeClr val="bg1"/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en-GB" sz="3600" b="1" dirty="0">
              <a:solidFill>
                <a:schemeClr val="bg1"/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en-GB" sz="3600" b="1" dirty="0">
              <a:solidFill>
                <a:schemeClr val="bg1"/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en-US" sz="2445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CE44C2D-436B-42EE-13CD-FE777E8210E9}"/>
              </a:ext>
            </a:extLst>
          </p:cNvPr>
          <p:cNvSpPr/>
          <p:nvPr/>
        </p:nvSpPr>
        <p:spPr>
          <a:xfrm>
            <a:off x="10638486" y="10137554"/>
            <a:ext cx="8998237" cy="60081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Image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05F6CFE-9CCA-6843-BF3E-9FCC1C436686}"/>
              </a:ext>
            </a:extLst>
          </p:cNvPr>
          <p:cNvSpPr/>
          <p:nvPr/>
        </p:nvSpPr>
        <p:spPr>
          <a:xfrm>
            <a:off x="587890" y="14898920"/>
            <a:ext cx="9145016" cy="38512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Image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E41D376-6879-B216-BA40-8DF7C7C47A0D}"/>
              </a:ext>
            </a:extLst>
          </p:cNvPr>
          <p:cNvSpPr/>
          <p:nvPr/>
        </p:nvSpPr>
        <p:spPr>
          <a:xfrm>
            <a:off x="20493653" y="5755813"/>
            <a:ext cx="9145016" cy="38512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Image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7767922-D2FD-DC1D-C5AD-E42A47B05BA6}"/>
              </a:ext>
            </a:extLst>
          </p:cNvPr>
          <p:cNvSpPr txBox="1"/>
          <p:nvPr/>
        </p:nvSpPr>
        <p:spPr>
          <a:xfrm>
            <a:off x="636544" y="3285039"/>
            <a:ext cx="9035394" cy="19810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wrap="square" lIns="36000" tIns="36000" rIns="36000" bIns="36000" rtlCol="0" anchor="t">
            <a:noAutofit/>
          </a:bodyPr>
          <a:lstStyle/>
          <a:p>
            <a:pPr defTabSz="2794681">
              <a:lnSpc>
                <a:spcPts val="3362"/>
              </a:lnSpc>
              <a:spcBef>
                <a:spcPct val="0"/>
              </a:spcBef>
              <a:defRPr/>
            </a:pPr>
            <a:r>
              <a:rPr lang="en-US" sz="3600" b="1" dirty="0">
                <a:ea typeface="+mj-ea"/>
                <a:cs typeface="Arial" pitchFamily="34" charset="0"/>
              </a:rPr>
              <a:t>Section header is 36pt (font range: 36-72pt)</a:t>
            </a:r>
          </a:p>
          <a:p>
            <a:pPr algn="just"/>
            <a:r>
              <a:rPr lang="en-US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Standard poster body text is 24pt. </a:t>
            </a:r>
            <a:endParaRPr lang="en-GB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51FF70D-D717-D9F3-78B9-8258D0DE3EB9}"/>
              </a:ext>
            </a:extLst>
          </p:cNvPr>
          <p:cNvSpPr txBox="1"/>
          <p:nvPr/>
        </p:nvSpPr>
        <p:spPr>
          <a:xfrm>
            <a:off x="636544" y="7110893"/>
            <a:ext cx="9035350" cy="19810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wrap="square" lIns="36000" tIns="36000" rIns="36000" bIns="36000" rtlCol="0" anchor="t">
            <a:noAutofit/>
          </a:bodyPr>
          <a:lstStyle/>
          <a:p>
            <a:pPr defTabSz="2794681">
              <a:lnSpc>
                <a:spcPts val="3362"/>
              </a:lnSpc>
              <a:spcBef>
                <a:spcPct val="0"/>
              </a:spcBef>
              <a:defRPr/>
            </a:pPr>
            <a:r>
              <a:rPr lang="en-US" sz="3600" b="1" dirty="0">
                <a:ea typeface="+mj-ea"/>
                <a:cs typeface="Arial" pitchFamily="34" charset="0"/>
              </a:rPr>
              <a:t>Section header is 36pt (font range: 36-72pt)</a:t>
            </a:r>
          </a:p>
          <a:p>
            <a:pPr algn="just"/>
            <a:r>
              <a:rPr lang="en-US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Standard poster body text is 24pt. </a:t>
            </a:r>
            <a:endParaRPr lang="en-GB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662EE77-A26F-080A-9627-341FCBFFFBB3}"/>
              </a:ext>
            </a:extLst>
          </p:cNvPr>
          <p:cNvSpPr txBox="1"/>
          <p:nvPr/>
        </p:nvSpPr>
        <p:spPr>
          <a:xfrm>
            <a:off x="594312" y="11455137"/>
            <a:ext cx="9035350" cy="19810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wrap="square" lIns="36000" tIns="36000" rIns="36000" bIns="36000" rtlCol="0" anchor="t">
            <a:noAutofit/>
          </a:bodyPr>
          <a:lstStyle/>
          <a:p>
            <a:pPr defTabSz="2794681">
              <a:lnSpc>
                <a:spcPts val="3362"/>
              </a:lnSpc>
              <a:spcBef>
                <a:spcPct val="0"/>
              </a:spcBef>
              <a:defRPr/>
            </a:pPr>
            <a:r>
              <a:rPr lang="en-US" sz="3600" b="1" dirty="0">
                <a:ea typeface="+mj-ea"/>
                <a:cs typeface="Arial" pitchFamily="34" charset="0"/>
              </a:rPr>
              <a:t>Section header is 36pt (font range: 36-72pt)</a:t>
            </a:r>
          </a:p>
          <a:p>
            <a:pPr algn="just"/>
            <a:r>
              <a:rPr lang="en-US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Standard poster body text is 24pt. </a:t>
            </a:r>
            <a:endParaRPr lang="en-GB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6780814-3386-68F9-3796-063A22B97102}"/>
              </a:ext>
            </a:extLst>
          </p:cNvPr>
          <p:cNvSpPr txBox="1"/>
          <p:nvPr/>
        </p:nvSpPr>
        <p:spPr>
          <a:xfrm>
            <a:off x="10638486" y="3228557"/>
            <a:ext cx="8957994" cy="19810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wrap="square" lIns="36000" tIns="36000" rIns="36000" bIns="36000" rtlCol="0" anchor="t">
            <a:noAutofit/>
          </a:bodyPr>
          <a:lstStyle/>
          <a:p>
            <a:pPr defTabSz="2794681">
              <a:lnSpc>
                <a:spcPts val="3362"/>
              </a:lnSpc>
              <a:spcBef>
                <a:spcPct val="0"/>
              </a:spcBef>
              <a:defRPr/>
            </a:pPr>
            <a:r>
              <a:rPr lang="en-US" sz="3600" b="1" dirty="0">
                <a:ea typeface="+mj-ea"/>
                <a:cs typeface="Arial" pitchFamily="34" charset="0"/>
              </a:rPr>
              <a:t>Section header is 36pt (font range: 36-72pt)</a:t>
            </a:r>
          </a:p>
          <a:p>
            <a:pPr algn="just"/>
            <a:r>
              <a:rPr lang="en-US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Standard poster body text is 24pt. </a:t>
            </a:r>
            <a:endParaRPr lang="en-GB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8F0F0ED-7004-2ECF-9693-385F8E12976C}"/>
              </a:ext>
            </a:extLst>
          </p:cNvPr>
          <p:cNvSpPr txBox="1"/>
          <p:nvPr/>
        </p:nvSpPr>
        <p:spPr>
          <a:xfrm>
            <a:off x="10693560" y="16895892"/>
            <a:ext cx="8902920" cy="19810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wrap="square" lIns="36000" tIns="36000" rIns="36000" bIns="36000" rtlCol="0" anchor="t">
            <a:noAutofit/>
          </a:bodyPr>
          <a:lstStyle/>
          <a:p>
            <a:pPr defTabSz="2794681">
              <a:lnSpc>
                <a:spcPts val="3362"/>
              </a:lnSpc>
              <a:spcBef>
                <a:spcPct val="0"/>
              </a:spcBef>
              <a:defRPr/>
            </a:pPr>
            <a:r>
              <a:rPr lang="en-US" sz="3600" b="1" dirty="0">
                <a:ea typeface="+mj-ea"/>
                <a:cs typeface="Arial" pitchFamily="34" charset="0"/>
              </a:rPr>
              <a:t>Section header is 36pt (font range: 36-72pt)</a:t>
            </a:r>
          </a:p>
          <a:p>
            <a:pPr algn="just"/>
            <a:r>
              <a:rPr lang="en-US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Standard poster body text is 24pt. </a:t>
            </a:r>
            <a:endParaRPr lang="en-GB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8DF258D-3582-D656-1D35-AC6955372705}"/>
              </a:ext>
            </a:extLst>
          </p:cNvPr>
          <p:cNvSpPr txBox="1"/>
          <p:nvPr/>
        </p:nvSpPr>
        <p:spPr>
          <a:xfrm>
            <a:off x="20548486" y="3242793"/>
            <a:ext cx="9035350" cy="19810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wrap="square" lIns="36000" tIns="36000" rIns="36000" bIns="36000" rtlCol="0" anchor="t">
            <a:noAutofit/>
          </a:bodyPr>
          <a:lstStyle/>
          <a:p>
            <a:pPr defTabSz="2794681">
              <a:lnSpc>
                <a:spcPts val="3362"/>
              </a:lnSpc>
              <a:spcBef>
                <a:spcPct val="0"/>
              </a:spcBef>
              <a:defRPr/>
            </a:pPr>
            <a:r>
              <a:rPr lang="en-US" sz="3600" b="1" dirty="0">
                <a:ea typeface="+mj-ea"/>
                <a:cs typeface="Arial" pitchFamily="34" charset="0"/>
              </a:rPr>
              <a:t>Section header is 36pt (font range: 36-72pt)</a:t>
            </a:r>
          </a:p>
          <a:p>
            <a:pPr algn="just"/>
            <a:r>
              <a:rPr lang="en-US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Standard poster body text is 24pt. </a:t>
            </a:r>
            <a:endParaRPr lang="en-GB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2B75B6B-0D4F-F7C2-54F2-6EE6A24B82E4}"/>
              </a:ext>
            </a:extLst>
          </p:cNvPr>
          <p:cNvSpPr txBox="1"/>
          <p:nvPr/>
        </p:nvSpPr>
        <p:spPr>
          <a:xfrm>
            <a:off x="20572378" y="10656461"/>
            <a:ext cx="9035350" cy="19810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wrap="square" lIns="36000" tIns="36000" rIns="36000" bIns="36000" rtlCol="0" anchor="t">
            <a:noAutofit/>
          </a:bodyPr>
          <a:lstStyle/>
          <a:p>
            <a:pPr defTabSz="2794681">
              <a:lnSpc>
                <a:spcPts val="3362"/>
              </a:lnSpc>
              <a:spcBef>
                <a:spcPct val="0"/>
              </a:spcBef>
              <a:defRPr/>
            </a:pPr>
            <a:r>
              <a:rPr lang="en-US" sz="3600" b="1" dirty="0">
                <a:ea typeface="+mj-ea"/>
                <a:cs typeface="Arial" pitchFamily="34" charset="0"/>
              </a:rPr>
              <a:t>Section header is 36pt (font range: 36-72pt)</a:t>
            </a:r>
          </a:p>
          <a:p>
            <a:pPr algn="just"/>
            <a:r>
              <a:rPr lang="en-US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Standard poster body text is 24pt. </a:t>
            </a:r>
            <a:endParaRPr lang="en-GB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ABB151D-7CA8-EF22-169B-2087028CB65D}"/>
              </a:ext>
            </a:extLst>
          </p:cNvPr>
          <p:cNvSpPr txBox="1"/>
          <p:nvPr/>
        </p:nvSpPr>
        <p:spPr>
          <a:xfrm>
            <a:off x="20578167" y="14839736"/>
            <a:ext cx="9035350" cy="19810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wrap="square" lIns="36000" tIns="36000" rIns="36000" bIns="36000" rtlCol="0" anchor="t">
            <a:noAutofit/>
          </a:bodyPr>
          <a:lstStyle/>
          <a:p>
            <a:pPr defTabSz="2794681">
              <a:lnSpc>
                <a:spcPts val="3362"/>
              </a:lnSpc>
              <a:spcBef>
                <a:spcPct val="0"/>
              </a:spcBef>
              <a:defRPr/>
            </a:pPr>
            <a:r>
              <a:rPr lang="en-US" sz="3600" b="1" dirty="0">
                <a:ea typeface="+mj-ea"/>
                <a:cs typeface="Arial" pitchFamily="34" charset="0"/>
              </a:rPr>
              <a:t>References</a:t>
            </a:r>
          </a:p>
          <a:p>
            <a:pPr algn="just"/>
            <a:r>
              <a:rPr lang="en-US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Standard poster body text is 24pt. </a:t>
            </a:r>
            <a:endParaRPr lang="en-GB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0B8BE75-E1E0-3C2E-C92D-F67C338F7913}"/>
              </a:ext>
            </a:extLst>
          </p:cNvPr>
          <p:cNvSpPr txBox="1"/>
          <p:nvPr/>
        </p:nvSpPr>
        <p:spPr>
          <a:xfrm>
            <a:off x="10642793" y="16245188"/>
            <a:ext cx="9004453" cy="42089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wrap="square" lIns="36000" tIns="36000" rIns="36000" bIns="36000" rtlCol="0" anchor="t">
            <a:noAutofit/>
          </a:bodyPr>
          <a:lstStyle/>
          <a:p>
            <a:pPr algn="just"/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2: 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056F853-01AD-8039-83ED-A6B418CFA3ED}"/>
              </a:ext>
            </a:extLst>
          </p:cNvPr>
          <p:cNvSpPr txBox="1"/>
          <p:nvPr/>
        </p:nvSpPr>
        <p:spPr>
          <a:xfrm>
            <a:off x="587890" y="18849580"/>
            <a:ext cx="9004453" cy="4208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wrap="square" lIns="36000" tIns="36000" rIns="36000" bIns="36000" rtlCol="0" anchor="t">
            <a:noAutofit/>
          </a:bodyPr>
          <a:lstStyle/>
          <a:p>
            <a:pPr algn="just"/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1: 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F21AA35-8B56-1728-9D50-4B2D88C8178D}"/>
              </a:ext>
            </a:extLst>
          </p:cNvPr>
          <p:cNvSpPr txBox="1"/>
          <p:nvPr/>
        </p:nvSpPr>
        <p:spPr>
          <a:xfrm>
            <a:off x="20493653" y="9781321"/>
            <a:ext cx="9004453" cy="4208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wrap="square" lIns="36000" tIns="36000" rIns="36000" bIns="36000" rtlCol="0" anchor="t">
            <a:noAutofit/>
          </a:bodyPr>
          <a:lstStyle/>
          <a:p>
            <a:pPr algn="just"/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3: 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00BE57-4E85-9153-EE4E-A3BE47537B74}"/>
              </a:ext>
            </a:extLst>
          </p:cNvPr>
          <p:cNvSpPr txBox="1"/>
          <p:nvPr/>
        </p:nvSpPr>
        <p:spPr>
          <a:xfrm>
            <a:off x="26111373" y="20869011"/>
            <a:ext cx="419061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0432FF"/>
                </a:solidFill>
                <a:latin typeface="Arial" pitchFamily="34" charset="0"/>
                <a:ea typeface="+mj-ea"/>
                <a:cs typeface="Arial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www.academic-englishuk.com/academic-posters</a:t>
            </a:r>
            <a:endParaRPr lang="en-GB" sz="1200" dirty="0"/>
          </a:p>
        </p:txBody>
      </p:sp>
      <p:pic>
        <p:nvPicPr>
          <p:cNvPr id="8" name="Picture 7" descr="A close-up of a logo&#10;&#10;Description automatically generated">
            <a:extLst>
              <a:ext uri="{FF2B5EF4-FFF2-40B4-BE49-F238E27FC236}">
                <a16:creationId xmlns:a16="http://schemas.microsoft.com/office/drawing/2014/main" id="{343D10FB-74B0-F173-5091-DF85178688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28500" y="20201036"/>
            <a:ext cx="2100383" cy="64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287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ue square with white lines&#10;&#10;Description automatically generated">
            <a:extLst>
              <a:ext uri="{FF2B5EF4-FFF2-40B4-BE49-F238E27FC236}">
                <a16:creationId xmlns:a16="http://schemas.microsoft.com/office/drawing/2014/main" id="{B21EB6BE-376F-67F2-AF52-7ADCF82077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7277"/>
            <a:ext cx="30275213" cy="21414175"/>
          </a:xfrm>
          <a:prstGeom prst="rect">
            <a:avLst/>
          </a:prstGeom>
        </p:spPr>
      </p:pic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DAA57953-AF51-3DA6-E085-D0EEEA4D8A6E}"/>
              </a:ext>
            </a:extLst>
          </p:cNvPr>
          <p:cNvSpPr txBox="1">
            <a:spLocks/>
          </p:cNvSpPr>
          <p:nvPr/>
        </p:nvSpPr>
        <p:spPr>
          <a:xfrm>
            <a:off x="10339846" y="2836598"/>
            <a:ext cx="9610437" cy="169249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0" rIns="0" bIns="0" rtlCol="0" anchor="t">
            <a:noAutofit/>
          </a:bodyPr>
          <a:lstStyle/>
          <a:p>
            <a:pPr defTabSz="2794681">
              <a:lnSpc>
                <a:spcPts val="3362"/>
              </a:lnSpc>
              <a:spcBef>
                <a:spcPct val="0"/>
              </a:spcBef>
              <a:defRPr/>
            </a:pPr>
            <a:endParaRPr lang="en-US" sz="3600" b="1" dirty="0">
              <a:solidFill>
                <a:schemeClr val="bg1"/>
              </a:solidFill>
              <a:ea typeface="+mj-ea"/>
              <a:cs typeface="Arial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defRPr/>
            </a:pPr>
            <a:endParaRPr lang="en-US" sz="2450" dirty="0">
              <a:solidFill>
                <a:schemeClr val="bg1"/>
              </a:solidFill>
              <a:ea typeface="+mj-ea"/>
              <a:cs typeface="Arial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defRPr/>
            </a:pPr>
            <a:endParaRPr lang="en-US" sz="2450" dirty="0">
              <a:solidFill>
                <a:schemeClr val="bg1"/>
              </a:solidFill>
              <a:ea typeface="+mj-ea"/>
              <a:cs typeface="Arial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defRPr/>
            </a:pPr>
            <a:endParaRPr lang="en-US" sz="2450" dirty="0">
              <a:solidFill>
                <a:schemeClr val="bg1"/>
              </a:solidFill>
              <a:ea typeface="+mj-ea"/>
              <a:cs typeface="Arial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defRPr/>
            </a:pPr>
            <a:endParaRPr lang="en-US" sz="2450" dirty="0">
              <a:solidFill>
                <a:schemeClr val="bg1"/>
              </a:solidFill>
              <a:ea typeface="+mj-ea"/>
              <a:cs typeface="Arial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defRPr/>
            </a:pPr>
            <a:endParaRPr lang="en-US" sz="2450" dirty="0">
              <a:solidFill>
                <a:schemeClr val="bg1"/>
              </a:solidFill>
              <a:ea typeface="+mj-ea"/>
              <a:cs typeface="Arial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defRPr/>
            </a:pPr>
            <a:endParaRPr lang="en-US" sz="2450" dirty="0">
              <a:solidFill>
                <a:schemeClr val="bg1"/>
              </a:solidFill>
              <a:ea typeface="+mj-ea"/>
              <a:cs typeface="Arial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spcAft>
                <a:spcPts val="1528"/>
              </a:spcAft>
              <a:defRPr/>
            </a:pPr>
            <a:endParaRPr lang="en-GB" sz="2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spcAft>
                <a:spcPts val="1528"/>
              </a:spcAft>
              <a:defRPr/>
            </a:pPr>
            <a:endParaRPr lang="en-GB" sz="2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spcAft>
                <a:spcPts val="1528"/>
              </a:spcAft>
              <a:defRPr/>
            </a:pPr>
            <a:endParaRPr lang="en-GB" sz="2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spcAft>
                <a:spcPts val="1528"/>
              </a:spcAft>
              <a:defRPr/>
            </a:pPr>
            <a:endParaRPr lang="en-GB" sz="2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just"/>
            <a:endParaRPr lang="en-GB" sz="3600" b="1" dirty="0">
              <a:solidFill>
                <a:schemeClr val="bg1"/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en-GB" sz="3600" b="1" dirty="0">
              <a:solidFill>
                <a:schemeClr val="bg1"/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en-GB" sz="3600" b="1" dirty="0">
              <a:solidFill>
                <a:schemeClr val="bg1"/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en-GB" sz="3600" b="1" dirty="0">
              <a:solidFill>
                <a:schemeClr val="bg1"/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en-GB" sz="3600" b="1" dirty="0">
              <a:solidFill>
                <a:schemeClr val="bg1"/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en-GB" sz="3600" b="1" dirty="0">
              <a:solidFill>
                <a:schemeClr val="bg1"/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en-GB" sz="3600" b="1" dirty="0">
              <a:solidFill>
                <a:schemeClr val="bg1"/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en-US" sz="2445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4" name="Title Placeholder 1">
            <a:extLst>
              <a:ext uri="{FF2B5EF4-FFF2-40B4-BE49-F238E27FC236}">
                <a16:creationId xmlns:a16="http://schemas.microsoft.com/office/drawing/2014/main" id="{A0FB08C8-7F3C-0B06-BB5F-AF89F85FA0F2}"/>
              </a:ext>
            </a:extLst>
          </p:cNvPr>
          <p:cNvSpPr txBox="1">
            <a:spLocks/>
          </p:cNvSpPr>
          <p:nvPr/>
        </p:nvSpPr>
        <p:spPr>
          <a:xfrm>
            <a:off x="20255407" y="2836598"/>
            <a:ext cx="9645585" cy="169249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0" tIns="0" rIns="0" bIns="0" rtlCol="0" anchor="t">
            <a:noAutofit/>
          </a:bodyPr>
          <a:lstStyle/>
          <a:p>
            <a:pPr defTabSz="2794681">
              <a:lnSpc>
                <a:spcPts val="3362"/>
              </a:lnSpc>
              <a:spcBef>
                <a:spcPct val="0"/>
              </a:spcBef>
              <a:defRPr/>
            </a:pPr>
            <a:endParaRPr lang="en-US" sz="3600" b="1" dirty="0">
              <a:solidFill>
                <a:schemeClr val="bg1"/>
              </a:solidFill>
              <a:ea typeface="+mj-ea"/>
              <a:cs typeface="Arial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defRPr/>
            </a:pPr>
            <a:endParaRPr lang="en-US" sz="2450" dirty="0">
              <a:solidFill>
                <a:schemeClr val="bg1"/>
              </a:solidFill>
              <a:ea typeface="+mj-ea"/>
              <a:cs typeface="Arial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defRPr/>
            </a:pPr>
            <a:endParaRPr lang="en-US" sz="2450" dirty="0">
              <a:solidFill>
                <a:schemeClr val="bg1"/>
              </a:solidFill>
              <a:ea typeface="+mj-ea"/>
              <a:cs typeface="Arial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defRPr/>
            </a:pPr>
            <a:endParaRPr lang="en-US" sz="2450" dirty="0">
              <a:solidFill>
                <a:schemeClr val="bg1"/>
              </a:solidFill>
              <a:ea typeface="+mj-ea"/>
              <a:cs typeface="Arial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defRPr/>
            </a:pPr>
            <a:endParaRPr lang="en-US" sz="2450" dirty="0">
              <a:solidFill>
                <a:schemeClr val="bg1"/>
              </a:solidFill>
              <a:ea typeface="+mj-ea"/>
              <a:cs typeface="Arial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defRPr/>
            </a:pPr>
            <a:endParaRPr lang="en-US" sz="2450" dirty="0">
              <a:solidFill>
                <a:schemeClr val="bg1"/>
              </a:solidFill>
              <a:ea typeface="+mj-ea"/>
              <a:cs typeface="Arial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defRPr/>
            </a:pPr>
            <a:endParaRPr lang="en-US" sz="2450" dirty="0">
              <a:solidFill>
                <a:schemeClr val="bg1"/>
              </a:solidFill>
              <a:ea typeface="+mj-ea"/>
              <a:cs typeface="Arial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spcAft>
                <a:spcPts val="1528"/>
              </a:spcAft>
              <a:defRPr/>
            </a:pPr>
            <a:endParaRPr lang="en-GB" sz="2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spcAft>
                <a:spcPts val="1528"/>
              </a:spcAft>
              <a:defRPr/>
            </a:pPr>
            <a:endParaRPr lang="en-GB" sz="2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spcAft>
                <a:spcPts val="1528"/>
              </a:spcAft>
              <a:defRPr/>
            </a:pPr>
            <a:endParaRPr lang="en-GB" sz="2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spcAft>
                <a:spcPts val="1528"/>
              </a:spcAft>
              <a:defRPr/>
            </a:pPr>
            <a:endParaRPr lang="en-GB" sz="2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just"/>
            <a:endParaRPr lang="en-GB" sz="3600" b="1" dirty="0">
              <a:solidFill>
                <a:schemeClr val="bg1"/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en-GB" sz="3600" b="1" dirty="0">
              <a:solidFill>
                <a:schemeClr val="bg1"/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en-GB" sz="3600" b="1" dirty="0">
              <a:solidFill>
                <a:schemeClr val="bg1"/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en-GB" sz="3600" b="1" dirty="0">
              <a:solidFill>
                <a:schemeClr val="bg1"/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en-GB" sz="3600" b="1" dirty="0">
              <a:solidFill>
                <a:schemeClr val="bg1"/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en-GB" sz="3600" b="1" dirty="0">
              <a:solidFill>
                <a:schemeClr val="bg1"/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en-GB" sz="3600" b="1" dirty="0">
              <a:solidFill>
                <a:schemeClr val="bg1"/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en-US" sz="2445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itle Placeholder 1"/>
          <p:cNvSpPr txBox="1">
            <a:spLocks/>
          </p:cNvSpPr>
          <p:nvPr/>
        </p:nvSpPr>
        <p:spPr>
          <a:xfrm>
            <a:off x="317975" y="544426"/>
            <a:ext cx="29563862" cy="173112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pPr algn="ctr" defTabSz="2794681">
              <a:lnSpc>
                <a:spcPts val="6113"/>
              </a:lnSpc>
              <a:spcBef>
                <a:spcPct val="0"/>
              </a:spcBef>
              <a:spcAft>
                <a:spcPts val="1528"/>
              </a:spcAft>
              <a:defRPr/>
            </a:pPr>
            <a:r>
              <a:rPr lang="en-US" sz="72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Title is bold font 72 (font range can be 72-120pt) </a:t>
            </a:r>
          </a:p>
          <a:p>
            <a:pPr algn="ctr" defTabSz="2794681">
              <a:lnSpc>
                <a:spcPts val="6113"/>
              </a:lnSpc>
              <a:spcBef>
                <a:spcPct val="0"/>
              </a:spcBef>
              <a:spcAft>
                <a:spcPts val="1528"/>
              </a:spcAft>
              <a:defRPr/>
            </a:pPr>
            <a:r>
              <a:rPr lang="en-US" sz="480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Subtitle is font 48 (font range can be 48-80pt) (Author’s name) </a:t>
            </a:r>
          </a:p>
          <a:p>
            <a:pPr algn="ctr" defTabSz="2794681">
              <a:lnSpc>
                <a:spcPts val="6418"/>
              </a:lnSpc>
              <a:spcBef>
                <a:spcPct val="0"/>
              </a:spcBef>
              <a:defRPr/>
            </a:pPr>
            <a:endParaRPr lang="en-GB" sz="5501" b="1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7130" y="20085143"/>
            <a:ext cx="29600408" cy="11002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12"/>
          </a:p>
        </p:txBody>
      </p:sp>
      <p:sp>
        <p:nvSpPr>
          <p:cNvPr id="12" name="Title Placeholder 1"/>
          <p:cNvSpPr txBox="1">
            <a:spLocks/>
          </p:cNvSpPr>
          <p:nvPr/>
        </p:nvSpPr>
        <p:spPr>
          <a:xfrm>
            <a:off x="337130" y="20404911"/>
            <a:ext cx="29600408" cy="819340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/>
          <a:p>
            <a:pPr algn="ctr" defTabSz="2794681">
              <a:lnSpc>
                <a:spcPts val="3362"/>
              </a:lnSpc>
              <a:spcBef>
                <a:spcPct val="0"/>
              </a:spcBef>
              <a:spcAft>
                <a:spcPts val="1528"/>
              </a:spcAft>
              <a:defRPr/>
            </a:pPr>
            <a:r>
              <a:rPr lang="en-US" sz="2751" dirty="0">
                <a:latin typeface="Arial" pitchFamily="34" charset="0"/>
                <a:ea typeface="+mj-ea"/>
                <a:cs typeface="Arial" pitchFamily="34" charset="0"/>
              </a:rPr>
              <a:t>Use this footer area for your contact details:</a:t>
            </a:r>
          </a:p>
        </p:txBody>
      </p:sp>
      <p:sp>
        <p:nvSpPr>
          <p:cNvPr id="13" name="Title Placeholder 1"/>
          <p:cNvSpPr txBox="1">
            <a:spLocks/>
          </p:cNvSpPr>
          <p:nvPr/>
        </p:nvSpPr>
        <p:spPr>
          <a:xfrm>
            <a:off x="337130" y="2907291"/>
            <a:ext cx="9645585" cy="168542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0" tIns="0" rIns="0" bIns="0" rtlCol="0" anchor="t">
            <a:noAutofit/>
          </a:bodyPr>
          <a:lstStyle/>
          <a:p>
            <a:pPr defTabSz="2794681">
              <a:lnSpc>
                <a:spcPts val="3362"/>
              </a:lnSpc>
              <a:spcBef>
                <a:spcPct val="0"/>
              </a:spcBef>
              <a:defRPr/>
            </a:pPr>
            <a:endParaRPr lang="en-US" sz="3600" b="1" dirty="0">
              <a:solidFill>
                <a:schemeClr val="bg1"/>
              </a:solidFill>
              <a:ea typeface="+mj-ea"/>
              <a:cs typeface="Arial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defRPr/>
            </a:pPr>
            <a:endParaRPr lang="en-US" sz="2450" dirty="0">
              <a:solidFill>
                <a:schemeClr val="bg1"/>
              </a:solidFill>
              <a:ea typeface="+mj-ea"/>
              <a:cs typeface="Arial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defRPr/>
            </a:pPr>
            <a:endParaRPr lang="en-US" sz="2450" dirty="0">
              <a:solidFill>
                <a:schemeClr val="bg1"/>
              </a:solidFill>
              <a:ea typeface="+mj-ea"/>
              <a:cs typeface="Arial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defRPr/>
            </a:pPr>
            <a:endParaRPr lang="en-US" sz="2450" dirty="0">
              <a:solidFill>
                <a:schemeClr val="bg1"/>
              </a:solidFill>
              <a:ea typeface="+mj-ea"/>
              <a:cs typeface="Arial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defRPr/>
            </a:pPr>
            <a:endParaRPr lang="en-US" sz="2450" dirty="0">
              <a:solidFill>
                <a:schemeClr val="bg1"/>
              </a:solidFill>
              <a:ea typeface="+mj-ea"/>
              <a:cs typeface="Arial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defRPr/>
            </a:pPr>
            <a:endParaRPr lang="en-US" sz="2450" dirty="0">
              <a:solidFill>
                <a:schemeClr val="bg1"/>
              </a:solidFill>
              <a:ea typeface="+mj-ea"/>
              <a:cs typeface="Arial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defRPr/>
            </a:pPr>
            <a:endParaRPr lang="en-US" sz="2450" dirty="0">
              <a:solidFill>
                <a:schemeClr val="bg1"/>
              </a:solidFill>
              <a:ea typeface="+mj-ea"/>
              <a:cs typeface="Arial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spcAft>
                <a:spcPts val="1528"/>
              </a:spcAft>
              <a:defRPr/>
            </a:pPr>
            <a:endParaRPr lang="en-GB" sz="2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spcAft>
                <a:spcPts val="1528"/>
              </a:spcAft>
              <a:defRPr/>
            </a:pPr>
            <a:endParaRPr lang="en-GB" sz="2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spcAft>
                <a:spcPts val="1528"/>
              </a:spcAft>
              <a:defRPr/>
            </a:pPr>
            <a:endParaRPr lang="en-GB" sz="2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just" defTabSz="2794681">
              <a:lnSpc>
                <a:spcPts val="3056"/>
              </a:lnSpc>
              <a:spcBef>
                <a:spcPct val="0"/>
              </a:spcBef>
              <a:spcAft>
                <a:spcPts val="1528"/>
              </a:spcAft>
              <a:defRPr/>
            </a:pPr>
            <a:endParaRPr lang="en-GB" sz="2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just"/>
            <a:endParaRPr lang="en-GB" sz="3600" b="1" dirty="0">
              <a:solidFill>
                <a:schemeClr val="bg1"/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en-GB" sz="3600" b="1" dirty="0">
              <a:solidFill>
                <a:schemeClr val="bg1"/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en-GB" sz="3600" b="1" dirty="0">
              <a:solidFill>
                <a:schemeClr val="bg1"/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en-GB" sz="3600" b="1" dirty="0">
              <a:solidFill>
                <a:schemeClr val="bg1"/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en-GB" sz="3600" b="1" dirty="0">
              <a:solidFill>
                <a:schemeClr val="bg1"/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en-GB" sz="3600" b="1" dirty="0">
              <a:solidFill>
                <a:schemeClr val="bg1"/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en-GB" sz="3600" b="1" dirty="0">
              <a:solidFill>
                <a:schemeClr val="bg1"/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en-US" sz="2445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CE44C2D-436B-42EE-13CD-FE777E8210E9}"/>
              </a:ext>
            </a:extLst>
          </p:cNvPr>
          <p:cNvSpPr/>
          <p:nvPr/>
        </p:nvSpPr>
        <p:spPr>
          <a:xfrm>
            <a:off x="10638486" y="10137554"/>
            <a:ext cx="8998237" cy="60081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Image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05F6CFE-9CCA-6843-BF3E-9FCC1C436686}"/>
              </a:ext>
            </a:extLst>
          </p:cNvPr>
          <p:cNvSpPr/>
          <p:nvPr/>
        </p:nvSpPr>
        <p:spPr>
          <a:xfrm>
            <a:off x="587890" y="14898920"/>
            <a:ext cx="9145016" cy="38512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Image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E41D376-6879-B216-BA40-8DF7C7C47A0D}"/>
              </a:ext>
            </a:extLst>
          </p:cNvPr>
          <p:cNvSpPr/>
          <p:nvPr/>
        </p:nvSpPr>
        <p:spPr>
          <a:xfrm>
            <a:off x="20493653" y="5755813"/>
            <a:ext cx="9145016" cy="38512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Image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7767922-D2FD-DC1D-C5AD-E42A47B05BA6}"/>
              </a:ext>
            </a:extLst>
          </p:cNvPr>
          <p:cNvSpPr txBox="1"/>
          <p:nvPr/>
        </p:nvSpPr>
        <p:spPr>
          <a:xfrm>
            <a:off x="636544" y="3285039"/>
            <a:ext cx="9035394" cy="19810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wrap="square" lIns="36000" tIns="36000" rIns="36000" bIns="36000" rtlCol="0" anchor="t">
            <a:noAutofit/>
          </a:bodyPr>
          <a:lstStyle/>
          <a:p>
            <a:pPr defTabSz="2794681">
              <a:lnSpc>
                <a:spcPts val="3362"/>
              </a:lnSpc>
              <a:spcBef>
                <a:spcPct val="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ea typeface="+mj-ea"/>
                <a:cs typeface="Arial" pitchFamily="34" charset="0"/>
              </a:rPr>
              <a:t>Section header is 36pt (font range: 36-72pt)</a:t>
            </a:r>
          </a:p>
          <a:p>
            <a:pPr algn="just"/>
            <a:r>
              <a:rPr lang="en-US" sz="2400" kern="1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Standard poster body text is 24pt. </a:t>
            </a:r>
            <a:endParaRPr lang="en-GB" sz="2400" kern="1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51FF70D-D717-D9F3-78B9-8258D0DE3EB9}"/>
              </a:ext>
            </a:extLst>
          </p:cNvPr>
          <p:cNvSpPr txBox="1"/>
          <p:nvPr/>
        </p:nvSpPr>
        <p:spPr>
          <a:xfrm>
            <a:off x="636544" y="7110893"/>
            <a:ext cx="9035350" cy="19810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wrap="square" lIns="36000" tIns="36000" rIns="36000" bIns="36000" rtlCol="0" anchor="t">
            <a:noAutofit/>
          </a:bodyPr>
          <a:lstStyle/>
          <a:p>
            <a:pPr defTabSz="2794681">
              <a:lnSpc>
                <a:spcPts val="3362"/>
              </a:lnSpc>
              <a:spcBef>
                <a:spcPct val="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ea typeface="+mj-ea"/>
                <a:cs typeface="Arial" pitchFamily="34" charset="0"/>
              </a:rPr>
              <a:t>Section header is 36pt (font range: 36-72pt)</a:t>
            </a:r>
          </a:p>
          <a:p>
            <a:pPr algn="just"/>
            <a:r>
              <a:rPr lang="en-US" sz="2400" kern="1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Standard poster body text is 24pt. </a:t>
            </a:r>
            <a:endParaRPr lang="en-GB" sz="2400" kern="1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662EE77-A26F-080A-9627-341FCBFFFBB3}"/>
              </a:ext>
            </a:extLst>
          </p:cNvPr>
          <p:cNvSpPr txBox="1"/>
          <p:nvPr/>
        </p:nvSpPr>
        <p:spPr>
          <a:xfrm>
            <a:off x="594312" y="11455137"/>
            <a:ext cx="9035350" cy="19810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wrap="square" lIns="36000" tIns="36000" rIns="36000" bIns="36000" rtlCol="0" anchor="t">
            <a:noAutofit/>
          </a:bodyPr>
          <a:lstStyle/>
          <a:p>
            <a:pPr defTabSz="2794681">
              <a:lnSpc>
                <a:spcPts val="3362"/>
              </a:lnSpc>
              <a:spcBef>
                <a:spcPct val="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ea typeface="+mj-ea"/>
                <a:cs typeface="Arial" pitchFamily="34" charset="0"/>
              </a:rPr>
              <a:t>Section header is 36pt (font range: 36-72pt)</a:t>
            </a:r>
          </a:p>
          <a:p>
            <a:pPr algn="just"/>
            <a:r>
              <a:rPr lang="en-US" sz="2400" kern="1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Standard poster body text is 24pt</a:t>
            </a:r>
            <a:r>
              <a:rPr lang="en-US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GB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6780814-3386-68F9-3796-063A22B97102}"/>
              </a:ext>
            </a:extLst>
          </p:cNvPr>
          <p:cNvSpPr txBox="1"/>
          <p:nvPr/>
        </p:nvSpPr>
        <p:spPr>
          <a:xfrm>
            <a:off x="10638486" y="3228557"/>
            <a:ext cx="8957994" cy="19810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wrap="square" lIns="36000" tIns="36000" rIns="36000" bIns="36000" rtlCol="0" anchor="t">
            <a:noAutofit/>
          </a:bodyPr>
          <a:lstStyle/>
          <a:p>
            <a:pPr defTabSz="2794681">
              <a:lnSpc>
                <a:spcPts val="3362"/>
              </a:lnSpc>
              <a:spcBef>
                <a:spcPct val="0"/>
              </a:spcBef>
              <a:defRPr/>
            </a:pPr>
            <a:r>
              <a:rPr lang="en-US" sz="3600" b="1" dirty="0">
                <a:ea typeface="+mj-ea"/>
                <a:cs typeface="Arial" pitchFamily="34" charset="0"/>
              </a:rPr>
              <a:t>Section header is 36pt (font range: 36-72pt)</a:t>
            </a:r>
          </a:p>
          <a:p>
            <a:pPr algn="just"/>
            <a:r>
              <a:rPr lang="en-US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Standard poster body text is 24pt. </a:t>
            </a:r>
            <a:endParaRPr lang="en-GB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8F0F0ED-7004-2ECF-9693-385F8E12976C}"/>
              </a:ext>
            </a:extLst>
          </p:cNvPr>
          <p:cNvSpPr txBox="1"/>
          <p:nvPr/>
        </p:nvSpPr>
        <p:spPr>
          <a:xfrm>
            <a:off x="10693560" y="16895892"/>
            <a:ext cx="8902920" cy="19810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wrap="square" lIns="36000" tIns="36000" rIns="36000" bIns="36000" rtlCol="0" anchor="t">
            <a:noAutofit/>
          </a:bodyPr>
          <a:lstStyle/>
          <a:p>
            <a:pPr defTabSz="2794681">
              <a:lnSpc>
                <a:spcPts val="3362"/>
              </a:lnSpc>
              <a:spcBef>
                <a:spcPct val="0"/>
              </a:spcBef>
              <a:defRPr/>
            </a:pPr>
            <a:r>
              <a:rPr lang="en-US" sz="3600" b="1" dirty="0">
                <a:ea typeface="+mj-ea"/>
                <a:cs typeface="Arial" pitchFamily="34" charset="0"/>
              </a:rPr>
              <a:t>Section header is 36pt (font range: 36-72pt)</a:t>
            </a:r>
          </a:p>
          <a:p>
            <a:pPr algn="just"/>
            <a:r>
              <a:rPr lang="en-US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Standard poster body text is 24pt. </a:t>
            </a:r>
            <a:endParaRPr lang="en-GB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8DF258D-3582-D656-1D35-AC6955372705}"/>
              </a:ext>
            </a:extLst>
          </p:cNvPr>
          <p:cNvSpPr txBox="1"/>
          <p:nvPr/>
        </p:nvSpPr>
        <p:spPr>
          <a:xfrm>
            <a:off x="20548486" y="3242793"/>
            <a:ext cx="9035350" cy="19810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wrap="square" lIns="36000" tIns="36000" rIns="36000" bIns="36000" rtlCol="0" anchor="t">
            <a:noAutofit/>
          </a:bodyPr>
          <a:lstStyle/>
          <a:p>
            <a:pPr defTabSz="2794681">
              <a:lnSpc>
                <a:spcPts val="3362"/>
              </a:lnSpc>
              <a:spcBef>
                <a:spcPct val="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ea typeface="+mj-ea"/>
                <a:cs typeface="Arial" pitchFamily="34" charset="0"/>
              </a:rPr>
              <a:t>Section header is 36pt (font range: 36-72pt)</a:t>
            </a:r>
          </a:p>
          <a:p>
            <a:pPr algn="just"/>
            <a:r>
              <a:rPr lang="en-US" sz="2400" kern="1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Standard poster body text is 24pt. </a:t>
            </a:r>
            <a:endParaRPr lang="en-GB" sz="2400" kern="1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2B75B6B-0D4F-F7C2-54F2-6EE6A24B82E4}"/>
              </a:ext>
            </a:extLst>
          </p:cNvPr>
          <p:cNvSpPr txBox="1"/>
          <p:nvPr/>
        </p:nvSpPr>
        <p:spPr>
          <a:xfrm>
            <a:off x="20572378" y="10656461"/>
            <a:ext cx="9035350" cy="19810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wrap="square" lIns="36000" tIns="36000" rIns="36000" bIns="36000" rtlCol="0" anchor="t">
            <a:noAutofit/>
          </a:bodyPr>
          <a:lstStyle/>
          <a:p>
            <a:pPr defTabSz="2794681">
              <a:lnSpc>
                <a:spcPts val="3362"/>
              </a:lnSpc>
              <a:spcBef>
                <a:spcPct val="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ea typeface="+mj-ea"/>
                <a:cs typeface="Arial" pitchFamily="34" charset="0"/>
              </a:rPr>
              <a:t>Section header is 36pt (font range: 36-72pt)</a:t>
            </a:r>
          </a:p>
          <a:p>
            <a:pPr algn="just"/>
            <a:r>
              <a:rPr lang="en-US" sz="2400" kern="1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Standard poster body text is 24pt. </a:t>
            </a:r>
            <a:endParaRPr lang="en-GB" sz="2400" kern="1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ABB151D-7CA8-EF22-169B-2087028CB65D}"/>
              </a:ext>
            </a:extLst>
          </p:cNvPr>
          <p:cNvSpPr txBox="1"/>
          <p:nvPr/>
        </p:nvSpPr>
        <p:spPr>
          <a:xfrm>
            <a:off x="20578167" y="14839736"/>
            <a:ext cx="9035350" cy="19810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wrap="square" lIns="36000" tIns="36000" rIns="36000" bIns="36000" rtlCol="0" anchor="t">
            <a:noAutofit/>
          </a:bodyPr>
          <a:lstStyle/>
          <a:p>
            <a:pPr defTabSz="2794681">
              <a:lnSpc>
                <a:spcPts val="3362"/>
              </a:lnSpc>
              <a:spcBef>
                <a:spcPct val="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ea typeface="+mj-ea"/>
                <a:cs typeface="Arial" pitchFamily="34" charset="0"/>
              </a:rPr>
              <a:t>References</a:t>
            </a:r>
          </a:p>
          <a:p>
            <a:pPr algn="just"/>
            <a:r>
              <a:rPr lang="en-US" sz="2400" kern="1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Standard poster body text is 24pt. </a:t>
            </a:r>
            <a:endParaRPr lang="en-GB" sz="2400" kern="1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0B8BE75-E1E0-3C2E-C92D-F67C338F7913}"/>
              </a:ext>
            </a:extLst>
          </p:cNvPr>
          <p:cNvSpPr txBox="1"/>
          <p:nvPr/>
        </p:nvSpPr>
        <p:spPr>
          <a:xfrm>
            <a:off x="10642793" y="16245188"/>
            <a:ext cx="9004453" cy="42089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wrap="square" lIns="36000" tIns="36000" rIns="36000" bIns="36000" rtlCol="0" anchor="t">
            <a:noAutofit/>
          </a:bodyPr>
          <a:lstStyle/>
          <a:p>
            <a:pPr algn="just"/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2: 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056F853-01AD-8039-83ED-A6B418CFA3ED}"/>
              </a:ext>
            </a:extLst>
          </p:cNvPr>
          <p:cNvSpPr txBox="1"/>
          <p:nvPr/>
        </p:nvSpPr>
        <p:spPr>
          <a:xfrm>
            <a:off x="587890" y="18849580"/>
            <a:ext cx="9004453" cy="42089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wrap="square" lIns="36000" tIns="36000" rIns="36000" bIns="36000" rtlCol="0" anchor="t">
            <a:noAutofit/>
          </a:bodyPr>
          <a:lstStyle/>
          <a:p>
            <a:pPr algn="just"/>
            <a:r>
              <a:rPr lang="en-GB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1: </a:t>
            </a:r>
            <a:endParaRPr lang="en-GB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F21AA35-8B56-1728-9D50-4B2D88C8178D}"/>
              </a:ext>
            </a:extLst>
          </p:cNvPr>
          <p:cNvSpPr txBox="1"/>
          <p:nvPr/>
        </p:nvSpPr>
        <p:spPr>
          <a:xfrm>
            <a:off x="20493653" y="9781321"/>
            <a:ext cx="9004453" cy="42089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wrap="square" lIns="36000" tIns="36000" rIns="36000" bIns="36000" rtlCol="0" anchor="t">
            <a:noAutofit/>
          </a:bodyPr>
          <a:lstStyle/>
          <a:p>
            <a:pPr algn="just"/>
            <a:r>
              <a:rPr lang="en-GB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3: </a:t>
            </a:r>
            <a:endParaRPr lang="en-GB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00BE57-4E85-9153-EE4E-A3BE47537B74}"/>
              </a:ext>
            </a:extLst>
          </p:cNvPr>
          <p:cNvSpPr txBox="1"/>
          <p:nvPr/>
        </p:nvSpPr>
        <p:spPr>
          <a:xfrm>
            <a:off x="26111373" y="20869011"/>
            <a:ext cx="419061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0432FF"/>
                </a:solidFill>
                <a:latin typeface="Arial" pitchFamily="34" charset="0"/>
                <a:ea typeface="+mj-ea"/>
                <a:cs typeface="Arial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www.academic-englishuk.com/academic-posters</a:t>
            </a:r>
            <a:endParaRPr lang="en-GB" sz="1200" dirty="0"/>
          </a:p>
        </p:txBody>
      </p:sp>
      <p:pic>
        <p:nvPicPr>
          <p:cNvPr id="8" name="Picture 7" descr="A close-up of a logo&#10;&#10;Description automatically generated">
            <a:extLst>
              <a:ext uri="{FF2B5EF4-FFF2-40B4-BE49-F238E27FC236}">
                <a16:creationId xmlns:a16="http://schemas.microsoft.com/office/drawing/2014/main" id="{343D10FB-74B0-F173-5091-DF85178688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28500" y="20201036"/>
            <a:ext cx="2100383" cy="64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0347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/object&gt;&lt;object type=&quot;8&quot; unique_id=&quot;1000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Corp Blue Poster">
  <a:themeElements>
    <a:clrScheme name="Custom 77">
      <a:dk1>
        <a:sysClr val="windowText" lastClr="000000"/>
      </a:dk1>
      <a:lt1>
        <a:sysClr val="window" lastClr="FFFFFF"/>
      </a:lt1>
      <a:dk2>
        <a:srgbClr val="1F497D"/>
      </a:dk2>
      <a:lt2>
        <a:srgbClr val="00659E"/>
      </a:lt2>
      <a:accent1>
        <a:srgbClr val="008CA8"/>
      </a:accent1>
      <a:accent2>
        <a:srgbClr val="D94242"/>
      </a:accent2>
      <a:accent3>
        <a:srgbClr val="8EB831"/>
      </a:accent3>
      <a:accent4>
        <a:srgbClr val="60295E"/>
      </a:accent4>
      <a:accent5>
        <a:srgbClr val="26A699"/>
      </a:accent5>
      <a:accent6>
        <a:srgbClr val="D8831C"/>
      </a:accent6>
      <a:hlink>
        <a:srgbClr val="FFFFFF"/>
      </a:hlink>
      <a:folHlink>
        <a:srgbClr val="008CA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tx2">
            <a:lumMod val="60000"/>
            <a:lumOff val="40000"/>
          </a:schemeClr>
        </a:solidFill>
      </a:spPr>
      <a:bodyPr vert="horz" lIns="36000" tIns="36000" rIns="36000" bIns="36000" rtlCol="0" anchor="t">
        <a:noAutofit/>
      </a:bodyPr>
      <a:lstStyle>
        <a:defPPr marL="0" marR="0" indent="0" algn="l" defTabSz="914400" rtl="0" eaLnBrk="1" fontAlgn="auto" latinLnBrk="0" hangingPunct="1">
          <a:lnSpc>
            <a:spcPts val="1000"/>
          </a:lnSpc>
          <a:spcBef>
            <a:spcPct val="0"/>
          </a:spcBef>
          <a:spcAft>
            <a:spcPts val="500"/>
          </a:spcAft>
          <a:buClrTx/>
          <a:buSzTx/>
          <a:buFontTx/>
          <a:buNone/>
          <a:tabLst/>
          <a:defRPr kumimoji="0" sz="8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Arial" pitchFamily="34" charset="0"/>
            <a:ea typeface="+mj-ea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3048</TotalTime>
  <Words>364</Words>
  <Application>Microsoft Macintosh PowerPoint</Application>
  <PresentationFormat>Custom</PresentationFormat>
  <Paragraphs>154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Corp Blue Poster</vt:lpstr>
      <vt:lpstr>PowerPoint Presentation</vt:lpstr>
      <vt:lpstr>PowerPoint Presentation</vt:lpstr>
    </vt:vector>
  </TitlesOfParts>
  <Company>University of Leicester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anc</dc:creator>
  <cp:lastModifiedBy>Wills, Christopher E.</cp:lastModifiedBy>
  <cp:revision>158</cp:revision>
  <dcterms:created xsi:type="dcterms:W3CDTF">2009-07-16T14:58:43Z</dcterms:created>
  <dcterms:modified xsi:type="dcterms:W3CDTF">2023-08-01T09:44:05Z</dcterms:modified>
</cp:coreProperties>
</file>